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01ab1971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01ab1971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01ab1971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01ab1971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01ab1971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01ab1971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701ab1971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701ab1971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01ab1971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01ab1971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01ab1971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01ab1971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01ab1971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01ab1971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01ab197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01ab197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01ab1971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01ab1971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01ab1971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01ab1971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01ab197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01ab197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01ab1971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01ab1971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01ab1971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01ab1971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01ab1971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01ab1971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01ab1971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01ab1971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01ab1971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01ab1971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01ab1971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01ab1971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01ab1971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01ab1971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01ab1971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701ab1971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01ab1971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01ab1971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01ab1971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01ab1971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01ab197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01ab197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01ab1971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01ab1971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01ab1971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01ab1971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01ab1971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01ab1971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01ab1971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01ab1971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01ab197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01ab197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01ab197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01ab197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01ab197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01ab197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01ab197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01ab197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01ab1971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01ab1971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01ab197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01ab197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8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0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66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939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9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56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1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81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50" y="1927250"/>
            <a:ext cx="5963367" cy="301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25" y="2047424"/>
            <a:ext cx="6609470" cy="289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260"/>
            <a:ext cx="9143999" cy="491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4037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76" y="152400"/>
            <a:ext cx="4746424" cy="200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6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8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1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6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60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12753"/>
            <a:ext cx="7366505" cy="307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378"/>
            <a:ext cx="9144002" cy="35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9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8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25" y="196800"/>
            <a:ext cx="6958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3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539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4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9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1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1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27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9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6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1893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730" y="152400"/>
            <a:ext cx="5267870" cy="205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3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